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67" r:id="rId3"/>
    <p:sldId id="268" r:id="rId4"/>
    <p:sldId id="269" r:id="rId5"/>
    <p:sldId id="270" r:id="rId6"/>
    <p:sldId id="262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FC5FC-F0AE-4E7E-A3C7-4B9BC36B06C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FF9B3-69C4-4BF1-9E8F-B55BE151A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7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FF9B3-69C4-4BF1-9E8F-B55BE151AF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7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580D-1FCB-40DA-84C8-08B7A7B1D32C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7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A0F3-3243-4A34-B1B7-04AA75D78FF4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39593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A0F3-3243-4A34-B1B7-04AA75D78FF4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783411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A0F3-3243-4A34-B1B7-04AA75D78FF4}" type="datetime1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20890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A0F3-3243-4A34-B1B7-04AA75D78FF4}" type="datetime1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272849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9A0F3-3243-4A34-B1B7-04AA75D78FF4}" type="datetime1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63015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9F9F-1CF9-47F9-84BD-F2B5E17064C8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06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6FCD-72ED-4653-9F94-C167961D3988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8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BB18-7EF7-48F5-87FA-8FA58C2D86D9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8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6CDB-FE59-4CF3-BD4B-319B365B82C5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AA1-1124-490C-9482-D9C46CE21B79}" type="datetime1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1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F912-9A13-4654-B722-30161E9DCF5E}" type="datetime1">
              <a:rPr lang="ru-RU" smtClean="0"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8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36A8-D8F5-47EB-9FEE-00001FACB20B}" type="datetime1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4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C687-A514-4822-947D-CB8502C5A730}" type="datetime1">
              <a:rPr lang="ru-RU" smtClean="0"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178F-3AA2-45D7-A614-0CFA0DA7A449}" type="datetime1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9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5DA3-3E5B-4354-9390-EA4F62009AF8}" type="datetime1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4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9A0F3-3243-4A34-B1B7-04AA75D78FF4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49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133035"/>
            <a:ext cx="3528392" cy="3528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2160" y="-99392"/>
            <a:ext cx="3600400" cy="3528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1480138"/>
            <a:ext cx="4680520" cy="58477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3200" i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 Light" panose="020F0302020204030204" pitchFamily="34" charset="0"/>
              </a:rPr>
              <a:t>Классическое наследие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DF1C-258C-4EAA-86CA-53429CCA914E}" type="datetime1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40320"/>
            <a:ext cx="3403884" cy="2045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92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C687-A514-4822-947D-CB8502C5A730}" type="datetime1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танец является фундаментом всех сценических видов танца.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Занятия классическим танцем – это трудоемкая учебная работа, скрупулезная отработка танцевальных движений, ежедневные занятия над своим телом, направленные на растяжение, укрепление и подготовку мышц, суставов и связок к танцевальной практике. </a:t>
            </a:r>
          </a:p>
        </p:txBody>
      </p:sp>
      <p:pic>
        <p:nvPicPr>
          <p:cNvPr id="1026" name="Picture 2" descr="C:\Users\Пользователь\Desktop\проект классический танец\1000_F_177448595_JnijGbuN2jVCAPwLbNYEsT9B7ioh15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4104456" cy="2737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проект классический танец\1000_F_177448587_qthbL9tMGm2WFKJvXcMva1JpSU2oIw4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320372" cy="2881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93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C687-A514-4822-947D-CB8502C5A730}" type="datetime1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pic>
        <p:nvPicPr>
          <p:cNvPr id="2050" name="Picture 2" descr="C:\Users\Пользователь\Desktop\проект классический танец\855.jpg__800x600_q85_subsampli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17" y="2108680"/>
            <a:ext cx="3024336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016" y="212816"/>
            <a:ext cx="6246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форм классического тренажа является экзерсис (в переводе с французского – упражнение) – это система групп движений урока танца у станка и на середине зала, вырабатывающая профессиональные качества, необходимые для танцевальной техники: выворотность и силу мышц ног, правильную постановку корпуса, рук и головы, устойчивость, координацию движений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429000"/>
            <a:ext cx="5685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Экзерсис складывается из системы учебно-тренировочных упражнений, сочетание и варьирование которых позволяет совершенствовать и поддерживать опорно-двигательный аппарат, развить исполнительские умения и навыки, технические возможности, психологические свойства и качества личности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(память, воображение, мышление, волю, комбинаторные способности и т.д.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9603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C687-A514-4822-947D-CB8502C5A730}" type="datetime1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pic>
        <p:nvPicPr>
          <p:cNvPr id="3074" name="Picture 2" descr="C:\Users\Пользователь\Desktop\проект классический танец\866.jpg__800x600_q85_subsampli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810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5" y="1340768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классического тренажа мышцы не только тренируются, но и активно и постоянно растягиваются, причем «работают» все слои мышц, даже самые глубокие и мелкие, здесь же идеальная тренировка для ягодичных мышц, а упражнения для развития нижней выворотности ног быстро придадут стопам идеальную форму. Каждое из движений несет свое влияние на каждый участок мышц, активизирует кровообращение и помогает работе внутренних органов, увеличивает подвижность суставов, эластичность мышц и сухожилий, избавляет от плоскостопии благодаря нагрузке на несущей свод стопы. </a:t>
            </a:r>
          </a:p>
        </p:txBody>
      </p:sp>
    </p:spTree>
    <p:extLst>
      <p:ext uri="{BB962C8B-B14F-4D97-AF65-F5344CB8AC3E}">
        <p14:creationId xmlns:p14="http://schemas.microsoft.com/office/powerpoint/2010/main" val="139096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ользователь\Desktop\проект классический танец\D85_2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8" y="2218032"/>
            <a:ext cx="4523870" cy="35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ователь\Desktop\проект классический танец\D85_29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287676"/>
            <a:ext cx="4572000" cy="35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C687-A514-4822-947D-CB8502C5A730}" type="datetime1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6707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тренаж способствует: формированию телосложения, физической и психической собранности, развитию силы, гибкости и эластичности мышц; улучшению координации движений; развитию чувства ритма; развитию вестибулярного аппарата, устойчивости танцора на паркете и сохранению баланса в любых ситуациях. Однако более важным представляется знакомство с разнообразной координацией взаимосвязанных движений ног, рук, головы, корпуса, а также организация красивых линий и выразительной пластики всей верхней части корпуса. </a:t>
            </a:r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2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3600400" cy="449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3355852" cy="503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00B7-62EA-42E0-9077-2B4BA50515E7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44680"/>
            <a:ext cx="3611894" cy="5417840"/>
          </a:xfrm>
          <a:prstGeom prst="rect">
            <a:avLst/>
          </a:prstGeom>
        </p:spPr>
      </p:pic>
      <p:pic>
        <p:nvPicPr>
          <p:cNvPr id="5122" name="Picture 2" descr="C:\Users\Пользователь\Desktop\проект классический танец\nguW96znpm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3918181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проект классический танец\dsIIWWYBdQ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580937"/>
            <a:ext cx="3935239" cy="590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esktop\проект классический танец\_A5AdXlsXH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014192" cy="602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3F50-8C43-4828-B765-7BD6454A7890}" type="datetime1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Собственность Чужинова Андрея Анатольевича</a:t>
            </a:r>
          </a:p>
        </p:txBody>
      </p:sp>
    </p:spTree>
    <p:extLst>
      <p:ext uri="{BB962C8B-B14F-4D97-AF65-F5344CB8AC3E}">
        <p14:creationId xmlns:p14="http://schemas.microsoft.com/office/powerpoint/2010/main" val="212236001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</TotalTime>
  <Words>353</Words>
  <Application>Microsoft Office PowerPoint</Application>
  <PresentationFormat>Экран (4:3)</PresentationFormat>
  <Paragraphs>23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12</cp:revision>
  <dcterms:created xsi:type="dcterms:W3CDTF">2024-02-12T15:44:57Z</dcterms:created>
  <dcterms:modified xsi:type="dcterms:W3CDTF">2024-02-20T03:35:32Z</dcterms:modified>
</cp:coreProperties>
</file>